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88CD97-05F8-4823-AEC4-06431E3C2C4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BBC676-6B42-4202-8896-39F8C8F0EA5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Diagrammatic presentation of the repeat motifs, locations and their variations in the IGSI and IGSII regions of C. neoformans species complex. Numbers indicate location.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Federation of European Microbiological Societies. Published by Elsevier B.V.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B59EFC-F4F1-4A7D-9B23-C6C162DF0D6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Phylogenetic tree of C. neoformans species complex derived from IGSI + 5S rRNAt + IGSII sequence data. Presented is one of 100 most-parsimonious tree (length 948 bp; CI: 0.91; RI: 0.995) computed with PAUP*4 (heuristic search, stepwise addition, random addition sequence, nearest neighbor interchange, 100 maximum trees). Data consisted of 2350 characters (constant characters: 1582; uninformative variable characters: 46; informative characters: 722). Gaps were treated as missing data. Numbers indicate bootstrap values of 100 replicates.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Federation of European Microbiological Societies. Published by Elsevier B.V.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B59EFC-F4F1-4A7D-9B23-C6C162DF0D68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femsyr.2005.05.00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16/j.femsyr.2005.05.00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FEMS Yeast Res</a:t>
            </a:r>
            <a:r>
              <a:rPr lang="en-US" altLang="en-US" sz="1000">
                <a:solidFill>
                  <a:srgbClr val="333333"/>
                </a:solidFill>
              </a:rPr>
              <a:t>, Volume 5, Issue 12, December 2005, Pages 1129–1140,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https://doi.org/10.1016/j.femsyr.2005.05.005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1 </a:t>
            </a:r>
            <a:r>
              <a:rPr lang="en-US" altLang="en-US" b="0"/>
              <a:t>Diagrammatic presentation of the repeat motifs, locations and their variations in the IGSI and IGSII regions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42302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FEMS Yeast Res</a:t>
            </a:r>
            <a:r>
              <a:rPr lang="en-US" altLang="en-US" sz="1000">
                <a:solidFill>
                  <a:srgbClr val="333333"/>
                </a:solidFill>
              </a:rPr>
              <a:t>, Volume 5, Issue 12, December 2005, Pages 1129–1140,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https://doi.org/10.1016/j.femsyr.2005.05.005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2 </a:t>
            </a:r>
            <a:r>
              <a:rPr lang="en-US" altLang="en-US" b="0"/>
              <a:t>Phylogenetic tree of C. neoformans species complex derived from IGSI + 5S rRNAt + IGSII sequence data.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43200" y="1371600"/>
            <a:ext cx="365066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1 Diagrammatic presentation of the repeat motifs, locations and their variations in the IGSI and IGSII regions ...</vt:lpstr>
      <vt:lpstr>2 Phylogenetic tree of C. neoformans species complex derived from IGSI + 5S rRNAt + IGSII sequence data.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2024-04-26T13:25:55Z</dcterms:modified>
</cp:coreProperties>
</file>