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812E10-3AC8-49FE-BE25-AD92604F1F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8BDD2D-5065-4857-9883-AE42B1B6B9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Sample patient profiles used in the adult Leapfrog Group computerized physician order entry (CPOE) evaluation tool. Sample pediatric profiles were not available for public release but are similar. (B) Sample test orders used in the Leapfrog Group CPOE evaluation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American Medical Informatics Association.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3E8CE-4A43-47DE-B745-05832C62F6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Violin plots, a plot type that combines box plots and kernel density plots, comparing total, basic, and advanced scores for last tests. Scores in the basic decision support group were significantly higher than in the advanced decision support group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American Medical Informatics Association.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3E8CE-4A43-47DE-B745-05832C62F67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Scores by vendor: (A) n = 16, (B) n = 1, (C) n = 7, (D) n = 10, (E) n = 1, (F) n = 3, (G) n = 1, (H) n = 1, (I) n =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American Medical Informatics Association.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3E8CE-4A43-47DE-B745-05832C62F67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between scores in basic and advanced decision support categories with fit line. R = 0.432 and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American Medical Informatics Association.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3E8CE-4A43-47DE-B745-05832C62F67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Total score on initial testing as a function of time since implementation of computerized physician order entry system.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American Medical Informatics Association.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3E8CE-4A43-47DE-B745-05832C62F67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Longitudinal trends of overall test scores relative to initial test date (time zero). “Pediatric” (circles) refers to pediatric-only institutions, and “combined” (triangles) refers to pediatric hospitals within adult institutions.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American Medical Informatics Association.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3E8CE-4A43-47DE-B745-05832C62F67F}"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mia/ocw1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mia/ocw1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mia/ocw1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amia/ocw1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amia/ocw13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amia/ocw134"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24, Issue 2, March 2017, Pages 268–274, </a:t>
            </a:r>
            <a:r>
              <a:rPr lang="en-US" altLang="en-US" sz="1000">
                <a:solidFill>
                  <a:srgbClr val="333333"/>
                </a:solidFill>
                <a:hlinkClick r:id="rId3"/>
              </a:rPr>
              <a:t>https://doi.org/10.1093/jamia/ocw134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Sample patient profiles used in the adult Leapfrog Group computerized physician order entry (CPOE)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97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24, Issue 2, March 2017, Pages 268–274, </a:t>
            </a:r>
            <a:r>
              <a:rPr lang="en-US" altLang="en-US" sz="1000">
                <a:solidFill>
                  <a:srgbClr val="333333"/>
                </a:solidFill>
                <a:hlinkClick r:id="rId3"/>
              </a:rPr>
              <a:t>https://doi.org/10.1093/jamia/ocw134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Violin plots, a plot type that combines box plots and kernel density plots, comparing total, basic,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624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24, Issue 2, March 2017, Pages 268–274, </a:t>
            </a:r>
            <a:r>
              <a:rPr lang="en-US" altLang="en-US" sz="1000">
                <a:solidFill>
                  <a:srgbClr val="333333"/>
                </a:solidFill>
                <a:hlinkClick r:id="rId3"/>
              </a:rPr>
              <a:t>https://doi.org/10.1093/jamia/ocw134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Scores by vendor: (A) n = 16, (B) n = 1, (C) n = 7, (D) n = 10, (E) n = 1, (F) n = 3, (G) n = 1, (H) n =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39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24, Issue 2, March 2017, Pages 268–274, </a:t>
            </a:r>
            <a:r>
              <a:rPr lang="en-US" altLang="en-US" sz="1000">
                <a:solidFill>
                  <a:srgbClr val="333333"/>
                </a:solidFill>
                <a:hlinkClick r:id="rId3"/>
              </a:rPr>
              <a:t>https://doi.org/10.1093/jamia/ocw134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between scores in basic and advanced decision support categories with fit line. R = 0.432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160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24, Issue 2, March 2017, Pages 268–274, </a:t>
            </a:r>
            <a:r>
              <a:rPr lang="en-US" altLang="en-US" sz="1000">
                <a:solidFill>
                  <a:srgbClr val="333333"/>
                </a:solidFill>
                <a:hlinkClick r:id="rId3"/>
              </a:rPr>
              <a:t>https://doi.org/10.1093/jamia/ocw134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Total score on initial testing as a function of time since implementation of computerized physician order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118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24, Issue 2, March 2017, Pages 268–274, </a:t>
            </a:r>
            <a:r>
              <a:rPr lang="en-US" altLang="en-US" sz="1000">
                <a:solidFill>
                  <a:srgbClr val="333333"/>
                </a:solidFill>
                <a:hlinkClick r:id="rId3"/>
              </a:rPr>
              <a:t>https://doi.org/10.1093/jamia/ocw134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Longitudinal trends of overall test scores relative to initial test date (time zero). “Pediatric” (circles)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87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Sample patient profiles used in the adult Leapfrog Group computerized physician order entry (CPOE) ...</vt:lpstr>
      <vt:lpstr>Figure 2. Violin plots, a plot type that combines box plots and kernel density plots, comparing total, basic, and ...</vt:lpstr>
      <vt:lpstr>Figure 3. Scores by vendor: (A) n = 16, (B) n = 1, (C) n = 7, (D) n = 10, (E) n = 1, (F) n = 3, (G) n = 1, (H) n = 1, ...</vt:lpstr>
      <vt:lpstr>Figure 4. Correlation between scores in basic and advanced decision support categories with fit line. R = 0.432 and ...</vt:lpstr>
      <vt:lpstr>Figure 5. Total score on initial testing as a function of time since implementation of computerized physician order ...</vt:lpstr>
      <vt:lpstr>Figure 6. Longitudinal trends of overall test scores relative to initial test date (time zero). “Pediatric” (circles)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2024-04-26T10:14:57Z</dcterms:modified>
</cp:coreProperties>
</file>