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0DFED-7A3F-44D2-BE01-B3066F3378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56B10-155A-4D2B-82B7-978E1175E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17380-AF68-48ED-A308-C0A53DAA2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2024-04-26T10:16:54Z</dcterms:modified>
</cp:coreProperties>
</file>