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EF8E6-16D0-40FC-93C1-21F91FEC9E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C3CA60-3A91-495E-8D8B-95240DCE5D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An all-versus-all predicted interaction subnetwork (most are confirmed by experiments) consisting of two groups of proteins, where one group contains six proteins with SH3 domains and the other contains four proteins with SH3-binding motifs. (Tong et al., 2002). A colour version of this figure is available online as Supplementary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52A64-D692-4D96-B7C2-6D9C008574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distribution of the sequence identities within our 10 698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52A64-D692-4D96-B7C2-6D9C008574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Interactions between segment [30L, 53D] of the chain LSM A and segment [18L,53D] of the chain LSM B in the complex pdb1mgq (showing only the backbone). A colour version of this figure is available as Supplementary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52A64-D692-4D96-B7C2-6D9C008574D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l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l0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l02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8, April 2006, Pages 989–996, </a:t>
            </a:r>
            <a:r>
              <a:rPr lang="en-US" altLang="en-US" sz="1000">
                <a:solidFill>
                  <a:srgbClr val="333333"/>
                </a:solidFill>
                <a:hlinkClick r:id="rId3"/>
              </a:rPr>
              <a:t>https://doi.org/10.1093/bioinformatics/btl020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An all-versus-all predicted interaction subnetwork (most are confirmed by experiments) consisting of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32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8, April 2006, Pages 989–996, </a:t>
            </a:r>
            <a:r>
              <a:rPr lang="en-US" altLang="en-US" sz="1000">
                <a:solidFill>
                  <a:srgbClr val="333333"/>
                </a:solidFill>
                <a:hlinkClick r:id="rId3"/>
              </a:rPr>
              <a:t>https://doi.org/10.1093/bioinformatics/btl020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distribution of the sequence identities within our 10 698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026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8, April 2006, Pages 989–996, </a:t>
            </a:r>
            <a:r>
              <a:rPr lang="en-US" altLang="en-US" sz="1000">
                <a:solidFill>
                  <a:srgbClr val="333333"/>
                </a:solidFill>
                <a:hlinkClick r:id="rId3"/>
              </a:rPr>
              <a:t>https://doi.org/10.1093/bioinformatics/btl020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Interactions between segment [30L, 53D] of the chain LSM A and segment [18L,53D] of the chain LSM B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22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An all-versus-all predicted interaction subnetwork (most are confirmed by experiments) consisting of two ...</vt:lpstr>
      <vt:lpstr>Fig. 2 The distribution of the sequence identities within our 10 698 groups.
</vt:lpstr>
      <vt:lpstr>Fig. 3 Interactions between segment [30L, 53D] of the chain LSM A and segment [18L,53D] of the chain LSM B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2024-04-26T10:18:20Z</dcterms:modified>
</cp:coreProperties>
</file>