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CEBC8B-CFDD-4068-A594-25ECB654E8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68DB06-2F24-4856-BD80-753753E5B5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Telomere DNA content in circulating blood leucocytes of abdominal aortic aneurysm (AAA) (n = 20) and normal aorta (n = 12) expressed as unadjusted T/S ratio. Bars represent mean (normal aorta 1.27 ± 0.10, AAA 0.82 ± 0.06, 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019EA-8208-4AED-BC4C-8FA922B7FC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3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21, November 2008, Pages 2689–2694,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https://doi.org/10.1093/eurheartj/ehn386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Telomere DNA content in circulating blood leucocytes of abdominal aortic aneurysm (AAA) (n = 20) and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Telomere DNA content in circulating blood leucocytes of abdominal aortic aneurysm (AAA) (n = 20) and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2024-04-26T13:27:29Z</dcterms:modified>
</cp:coreProperties>
</file>