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8E0482-0791-49D8-84B3-E146CD1C08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DE0BB-B0B3-49C8-A7EC-4B5CAC4552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Coronary angiography of a 66-year-old patient with a heavily diseased right coronary artery and functional occlusion of the mid-segment after dilatation with a 2.0 mm balloon. Optical coherence tomography imaging reveals the presence of multiple additional microchannels measuring between 0.08 and 0.26 mm, explaining the easy crossing with a tapered hydrophilic wire (Fielder XT, Asahi, Japan).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AA5EC6-3F1D-4404-AD54-98DDC6F5E8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hjci/jes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Cardiovasc Imaging</a:t>
            </a:r>
            <a:r>
              <a:rPr lang="en-US" altLang="en-US" sz="1000">
                <a:solidFill>
                  <a:srgbClr val="333333"/>
                </a:solidFill>
              </a:rPr>
              <a:t>, Volume 13, Issue 5, May 2012, Pages 370–384, </a:t>
            </a:r>
            <a:r>
              <a:rPr lang="en-US" altLang="en-US" sz="1000">
                <a:solidFill>
                  <a:srgbClr val="333333"/>
                </a:solidFill>
                <a:hlinkClick r:id="rId3"/>
              </a:rPr>
              <a:t>https://doi.org/10.1093/ehjci/jes025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Coronary angiography of a 66-year-old patient with a heavily diseased right coronary artery and functional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Coronary angiography of a 66-year-old patient with a heavily diseased right coronary artery and functional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2024-04-26T11:16:18Z</dcterms:modified>
</cp:coreProperties>
</file>