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8D5B86-26EC-438D-AB97-5748E039E3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E4B1C6-FBBB-4D0B-9F19-D9CF1456DC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8DBBAB-B2C8-4D48-85E0-E452ACB4DF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2024-04-26T23:10:21Z</dcterms:modified>
</cp:coreProperties>
</file>