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3DCAC-58A3-45B3-A3DE-A7DCFFC9B1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B72E4-8229-4BAF-BF4F-16E68CCBD2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SAD inhibits TF binding to PCNA-CRE. Mobility shift analysis of PKA stimulated palatal nuclear extract without and with 4.7 mM SAD indicated reduced TF binding to mouse PCNA-CRE.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82E17-E22B-4103-8BFE-F52E94F2B5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70.1.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70, Issue 1, November 2002, Pages 55–62,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https://doi.org/10.1093/toxsci/70.1.55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 </a:t>
            </a:r>
            <a:r>
              <a:rPr lang="en-US" altLang="en-US" b="0"/>
              <a:t>SAD inhibits TF binding to PCNA-CRE. Mobility shift analysis of PKA stimulated palatal nuclear extract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 SAD inhibits TF binding to PCNA-CRE. Mobility shift analysis of PKA stimulated palatal nuclear extract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2024-04-26T23:12:49Z</dcterms:modified>
</cp:coreProperties>
</file>