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4989C0-4B54-4DF2-B74A-148900DADA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E0D26-D9C2-46FC-8656-1F483186AC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FF7D6F-03B1-4977-8AE6-5C595F2EC1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2024-04-26T18:55:46Z</dcterms:modified>
</cp:coreProperties>
</file>