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F395C4-D014-478F-8E53-97C5A11BF03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E8B3F2-F05F-42CF-9F36-016816BB26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1342E3-3DEE-432F-A90F-0A8C3E0AD0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2024-04-26T20:54:15Z</dcterms:modified>
</cp:coreProperties>
</file>