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97FB8-A342-4772-A9F5-D969DCD48D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F7F5E5-9E1F-4B4B-B86C-463C0DF7D8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paradigm. (a) During the initial interview participants provided details about their most memorable vacation and work experience; (b) during an intensive session preceding fMRI scanning, each participant devised and memorized a coherent alternative scenario for one of the situations (‘work experience’ in this example); (c) during the fMRI session people were asked in separate sets of trials to tell the truth (T), lie according to the memorized alternative scenario (MS), or answer with a spontaneous lie (SI). Note that each condition was also tested in a forced-choice paradigm (not shown here) that required pressing one of two buttons.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233486-29DF-4E5D-A79F-64CD0D330E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8.8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8, August 2003, Pages 830–836,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https://doi.org/10.1093/cercor/13.8.830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Summary of paradigm. (a) During the initial interview participants provided details about their most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Summary of paradigm. (a) During the initial interview participants provided details about their most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2024-04-27T00:59:52Z</dcterms:modified>
</cp:coreProperties>
</file>