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79E6B-EEAA-465A-B138-261134FECB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04A3C-23BF-4CD1-BF41-90BA90EF89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cumulative fluoride release (mg/g; y-axis) against the square root of time (days)1/2(x-axis). See Table 1for key to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Orthodontic Society.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E2B94A-81DA-4E37-9802-3C267A2971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o/cjm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Orthod</a:t>
            </a:r>
            <a:r>
              <a:rPr lang="en-US" altLang="en-US" sz="1000">
                <a:solidFill>
                  <a:srgbClr val="333333"/>
                </a:solidFill>
              </a:rPr>
              <a:t>, Volume 29, Issue 6, December 2007, Pages 550–554,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https://doi.org/10.1093/ejo/cjm046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cumulative fluoride release (mg/g; y-axis) against the square root of time (days)</a:t>
            </a:r>
            <a:r>
              <a:rPr lang="en-US" altLang="en-US" b="0" baseline="30000"/>
              <a:t>1/2</a:t>
            </a:r>
            <a:r>
              <a:rPr lang="en-US" altLang="en-US" b="0"/>
              <a:t>(x-axis).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cumulative fluoride release (mg/g; y-axis) against the square root of time (days)1/2(x-axis).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2024-04-26T08:42:30Z</dcterms:modified>
</cp:coreProperties>
</file>