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2B690-EE38-4AA3-870F-40A8BA4D76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77AF2-4938-40E3-9853-4E92E92DD0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illustrating relations between PAS(25ms) ratio (Post − Pre/Pre-PAS) and (A) CSP duration (in ms) at 130% of rMT; (B) sequence-specific learning (in ms).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E7C5F3-3775-4F39-B24A-E142A35B79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112–121,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Scatter plots illustrating relations between PAS</a:t>
            </a:r>
            <a:r>
              <a:rPr lang="en-US" altLang="en-US" b="0" baseline="-25000"/>
              <a:t>(25</a:t>
            </a:r>
            <a:r>
              <a:rPr lang="en-US" altLang="en-US" b="0" baseline="-25000"/>
              <a:t>ms)</a:t>
            </a:r>
            <a:r>
              <a:rPr lang="en-US" altLang="en-US" b="0"/>
              <a:t> ratio (Post − Pre/Pre-PAS)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Scatter plots illustrating relations between PAS(25ms) ratio (Post − Pre/Pre-PAS)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2024-05-08T01:33:03Z</dcterms:modified>
</cp:coreProperties>
</file>