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2B639-6F25-40BE-8057-8A39B44B0D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E78CE-1C1E-4AB8-A7A9-1915D4C86B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illustrating relations between PAS(25ms) ratio (Post − Pre/Pre-PAS) and (A) CSP duration (in ms) at 130% of rMT; (B) sequence-specific learning (in 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EF966-1CAD-4962-8103-5D147499DC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112–121,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Scatter plots illustrating relations between PAS</a:t>
            </a:r>
            <a:r>
              <a:rPr lang="en-US" altLang="en-US" b="0" baseline="-25000"/>
              <a:t>(25</a:t>
            </a:r>
            <a:r>
              <a:rPr lang="en-US" altLang="en-US" b="0" baseline="-25000"/>
              <a:t>ms)</a:t>
            </a:r>
            <a:r>
              <a:rPr lang="en-US" altLang="en-US" b="0"/>
              <a:t> ratio (Post − Pre/Pre-PAS)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Scatter plots illustrating relations between PAS(25ms) ratio (Post − Pre/Pre-PAS)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2024-09-20T06:26:49Z</dcterms:modified>
</cp:coreProperties>
</file>