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6F923E-233C-4EF4-8828-63C7ABBDA5C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E71D2E-F9AE-4446-BCB4-F5C0206709E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 plots illustrating relations between PAS(25ms) ratio (Post − Pre/Pre-PAS) and (A) CSP duration (in ms) at 130% of rMT; (B) sequence-specific learning (in ms).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779C72-87BE-4621-89C1-00EC594540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0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1, January 2012, Pages 112–121,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https://doi.org/10.1093/cercor/bhr096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Scatter plots illustrating relations between PAS</a:t>
            </a:r>
            <a:r>
              <a:rPr lang="en-US" altLang="en-US" b="0" baseline="-25000"/>
              <a:t>(25</a:t>
            </a:r>
            <a:r>
              <a:rPr lang="en-US" altLang="en-US" b="0" baseline="-25000"/>
              <a:t>ms)</a:t>
            </a:r>
            <a:r>
              <a:rPr lang="en-US" altLang="en-US" b="0"/>
              <a:t> ratio (Post − Pre/Pre-PAS)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Scatter plots illustrating relations between PAS(25ms) ratio (Post − Pre/Pre-PAS)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2024-09-18T20:50:39Z</dcterms:modified>
</cp:coreProperties>
</file>