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6BF67-02B9-4800-9E3B-4BB851306D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65923-A6EA-4877-8E85-67EF4F254D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A77F0-A3EC-48CB-B7E1-28F5F714E1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2024-04-27T03:13:43Z</dcterms:modified>
</cp:coreProperties>
</file>