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2677F0-2E21-4E6E-A910-B045B5B357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F94FA1-9D52-4005-A558-F2F7784847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Insular taste cortex. (a) A conjunction analysis of the activations produced by the taste of MSG (from the conditions MSGrich-rinse and MSGbasic-rinse) shows the location of the insular primary taste cortex [34 16 4]. Subtraction of the tasteless control was performed, as this is a better control than subtracting effects produced by water, for there are neurons tuned to water in the primary taste cortex (Yaxley et al. 1990), and water relative to a tasteless control activates the human primary taste cortex (de Araujo et al. 2003b). (b) The time course of the BOLD signals for the conditions MSGVrich, MSGVbasic, and MSG2 in the insular taste cortex. (c) The peak values of the BOLD signal (mean across subjects ± SEM) were not different in this region for the flavor stimulus under the different labels (MSGVrich vs. MSGVbasic), but the effect of the more concentrated solution (MSG2) was larger (LSD post hoc tests both P &lt; 0.05 following a significant ANOVA F2,22 = 4.63, P = 0.021).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D1BA53-0E61-4BA7-AB26-23D0A174FA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1549–1559, </a:t>
            </a:r>
            <a:r>
              <a:rPr lang="en-US" altLang="en-US" sz="1000">
                <a:solidFill>
                  <a:srgbClr val="333333"/>
                </a:solidFill>
                <a:hlinkClick r:id="rId3"/>
              </a:rPr>
              <a:t>https://doi.org/10.1093/cercor/bhm185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Insular taste cortex. (a) A conjunction analysis of the activations produced by the taste of MSG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Insular taste cortex. (a) A conjunction analysis of the activations produced by the taste of MSG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2024-04-26T04:09:14Z</dcterms:modified>
</cp:coreProperties>
</file>