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E00B2F-A92F-4F85-A14C-AC02B4AC5A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0B8211-CA75-41B0-8C59-7A9D27B4CC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elimination of contrast on shape selectivity. Averaged net response strength as a function of stimulus rank for the DLD and LD conditions. The stimulus rank was determined by using only the responses in the DLD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9F5281-CFD5-4C6A-9B3C-5E950789F6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2.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2003, Pages 178–188,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https://doi.org/10.1093/cercor/13.2.178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 </a:t>
            </a:r>
            <a:r>
              <a:rPr lang="en-US" altLang="en-US" b="0"/>
              <a:t>Effect of elimination of contrast on shape selectivity. Averaged net response strength as a function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 Effect of elimination of contrast on shape selectivity. Averaged net response strength as a function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2024-04-26T12:33:37Z</dcterms:modified>
</cp:coreProperties>
</file>