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CA98F-9CE1-4C62-A5F8-1073C74729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AACC75-676F-473E-84D2-E917C452CA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key studies of the community burden of acute gastroenteritis.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B384CE-874C-4477-B456-E8BE1E1C06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20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5, 1 September 2005, Pages 698–704,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Characteristics of key studies of the community burden of acute gastroenteritis.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Characteristics of key studies of the community burden of acute gastroenteritis.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2024-04-26T20:01:29Z</dcterms:modified>
</cp:coreProperties>
</file>