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3488A-A5EB-416A-981D-06DCB7938D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292F83-2CBA-4283-A05D-FAFDD04D29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Low-frequency ERPs compared with high-frequency ERPs in Experiment 2 at PO2 and topographic distribution of electrodes showing a significant effect at 184 ms after picture presentation (grey area). (b) Noncognate ERPs compared with cognate ERPs in Experiment 1 at PO2 and topographic distribution of electrodes showing a significant effect at 184 ms after picture presentation (grey area).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3C154A-A17F-40E0-9CC9-39397B57C9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912–928,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(a) Low-frequency ERPs compared with high-frequency ERPs in Experiment 2 at PO2 and topographic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(a) Low-frequency ERPs compared with high-frequency ERPs in Experiment 2 at PO2 and topographic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2024-04-26T19:09:35Z</dcterms:modified>
</cp:coreProperties>
</file>