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BABE93-AB6E-4CA9-9290-E7521BA193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7D5B8A-9C6A-421D-9F6B-6CEE255301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Coregistration of the TMS coil position used to target the right and left SMG (parma violet) and of the right and left SPL (yellow). Each ellipse is centered on the mean MNI coordinates (x, y, z, mean ± SD; n = 16) of right SMG (61 ± 6, −47 ± 9, 42 ± 10 mm), left SMG (−56 ± 5, −51 ± 13, 46 ± 5 mm), right SPL (27 ± 15, −71 ± 12, 56 ± 11 mm), and left SPL (−24 ± 12, −76 ± 11, 54 ± 11 mm). The ellipse surface shows the 95% confidence interval of the normalized coordinates calculated for each subject. Open circles represent the mean coordinates of the focus of activation in SMG and SPL during mental rotation as found in the literature (see Table 1 for detail).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A9F6C-04FF-454D-8FD0-90FA558062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2298–2307, </a:t>
            </a:r>
            <a:r>
              <a:rPr lang="en-US" altLang="en-US" sz="1000">
                <a:solidFill>
                  <a:srgbClr val="333333"/>
                </a:solidFill>
                <a:hlinkClick r:id="rId3"/>
              </a:rPr>
              <a:t>https://doi.org/10.1093/cercor/bhn248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Coregistration of the TMS coil position used to target the right and left SMG (parma violet) and of the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Coregistration of the TMS coil position used to target the right and left SMG (parma violet) and of the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2024-04-26T06:47:19Z</dcterms:modified>
</cp:coreProperties>
</file>