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B7C8AF-6DC3-4249-B97D-D18FAFA4EB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8B3149-7D77-4AFA-AACC-696E7DFFFF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Station map of the PLATE project in the lower map. Geographical location of the experiment is shown by the rectangle in the top map. Triangles and crosses show three-component OBSs. Circles show DPGs. The horizontal-component records of OBSs shown by crosses and the DPGs shown by broken circles are not used in this study due to low data quality. White lines show the isochrones based on the magnetic lineations. SR indicates the Shatsky Rise located northeast of the stations.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81FB8-2108-40E3-820E-927C2DA2FD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u2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199, Issue 1, October, 2014, Pages 11–22, </a:t>
            </a:r>
            <a:r>
              <a:rPr lang="en-US" altLang="en-US" sz="1000">
                <a:solidFill>
                  <a:srgbClr val="333333"/>
                </a:solidFill>
                <a:hlinkClick r:id="rId3"/>
              </a:rPr>
              <a:t>https://doi.org/10.1093/gji/ggu240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Station map of the PLATE project in the lower map. Geographical location of the experiment is shown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Station map of the PLATE project in the lower map. Geographical location of the experiment is shown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2024-04-26T01:40:24Z</dcterms:modified>
</cp:coreProperties>
</file>