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C8B34A-5839-42A8-A7F3-4209806F32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DD2D31-375B-4043-A359-BAD51D48AB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728E88-7352-4BCD-BA18-DDFF470C24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2024-04-26T12:57:49Z</dcterms:modified>
</cp:coreProperties>
</file>