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E5D91-EBB8-4E27-9C63-A65C531062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79FE8-D58D-4B7C-BAB5-2387B9F344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relative mean rates of amino acid replacement. The predicted relative rate of amino acid replacement can be computed from the simple origin-fixation model explained in the text (see Equation 1 and accompanying explanation), given the models for mutation and exchangeability shown in Figure 5. The resulting predicted values, shown here, correlate strongly (R2 = 0.63) with the mean rates based on observed human–chimp differences (see Figure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2009.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9257C-1FE5-4F2B-9E40-7F90237617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100, Issue 5, September-October 2009, Pages 637–647,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Predicted relative mean rates of amino acid replacement. The predicted relative rate of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Predicted relative mean rates of amino acid replacement. The predicted relative rate of amino acid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2024-04-26T12:00:34Z</dcterms:modified>
</cp:coreProperties>
</file>