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5B990-63F6-48BB-B5FE-2E81E1D86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E19A4-AA9C-4072-9A10-25BFF46613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Circadian distribution of sudden cardiac deaths among the users and non-users of psychotropic drugs. Significantly higher incidence of sudden cardiac death was observed during the night hours among the users of psychotropic drugs (P= 0.040).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E103A-4FCA-44E0-AF11-3E272E960F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745–751,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Circadian distribution of sudden cardiac deaths among the users and non-users of psychotropic drugs.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Circadian distribution of sudden cardiac deaths among the users and non-users of psychotropic drugs.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2024-04-26T19:15:30Z</dcterms:modified>
</cp:coreProperties>
</file>