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785F5B-97B7-4845-9686-9BFEBE859A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4A0D3E-C3F7-4219-9BDA-31B292CF98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Repetition-priming effects for faces in the right anterior FG overlaid on the mean anatomical scan of participants. Two distinct and adjacent regions (labeled #1 and #2) showed significant repetition decreases for the second versus first presentation of the same face identities (SPMs thresholded at P  objects contrast, in blue). The more medial region was not included in face-selective areas. Repetition-priming effects for faces are shown in red. (C, D) Mean parameter estimates (beta, proportional to percentage of signal change) ± 1 standard error of the mean for the right medial FG (area #2; left panel) and right FFA (area #1; right panel). Whereas the right FFA response was category selective and viewpoint dependent, the adjacent medial FG region was neither category selective nor viewpoint dependent but showed a gradient in the amount of repetition-priming effects as a function of the specific visual object category (with larger effects for faces than either chairs or houses). Asterisks indicate significantly reduced responses (P &lt; 0.01) for repetitions relative to first presentations.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AD5F7B-FC7B-4F93-A11D-C50D3FB001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8, August 2009, Pages 1806–1819,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Repetition-priming effects for faces in the right anterior FG overlaid on the mean anatomical scan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Repetition-priming effects for faces in the right anterior FG overlaid on the mean anatomical scan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2024-04-26T10:46:19Z</dcterms:modified>
</cp:coreProperties>
</file>