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94546-F2DE-4EB4-A9DC-3AC1FAC920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796FA-4215-40C6-8DA3-BB48A46A3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Myd88-dependent cytokine secretion by muscle cells: diaphragm muscles from mdx/myd88+/+ (left panels) and mdx/myd88−/− (right panels) mice were plated and maintained in culture for 24 h. All supernatants were removed for incubation with agonist at the indicated concentrations. After 18 h of incubation, we measured the concentration of TNF-α (A and D), MCP1 (B and E) and IL-6 (C and F) using a CBA flex kit for flow cytometry. Data are expressed as picograms/mililiter, with a maximal detection level of 5000 pg/ml (due to the standard curve limit). *P ≤ 0.05 when compared with the negative controls (only cells).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5073C-33C1-4872-B0AF-D051116E2D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2604–2617,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Myd88-dependent cytokine secretion by muscle cells: diaphragm muscles from mdx/myd88</a:t>
            </a:r>
            <a:r>
              <a:rPr lang="en-US" altLang="en-US" b="0" baseline="30000"/>
              <a:t>+/+</a:t>
            </a:r>
            <a:r>
              <a:rPr lang="en-US" altLang="en-US" b="0"/>
              <a:t>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Myd88-dependent cytokine secretion by muscle cells: diaphragm muscles from mdx/myd88+/+ (left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2024-04-26T07:23:44Z</dcterms:modified>
</cp:coreProperties>
</file>