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F3703-A351-4866-B0AA-C3EF0E5D06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412CB-AE3A-402A-8CD4-3F539AC807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09597-C05D-477D-9015-A7A2F65E79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2024-04-26T15:07:52Z</dcterms:modified>
</cp:coreProperties>
</file>