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D51C5-4A14-4871-9D2C-F6ABFDD71B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53C561-CAD1-4F9F-B9C0-CDD115819E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MNEs at peak latencies corresponding to each predictor (Visual Complexity, Specific Semantic Features, Action Features, and Word Form) as revealed by the ERRCs reported in Figure 2. MNEs are shown for the left and right cerebral hemispheres on inflated cortical surfaces. Color scales indicate ERRC values. Note the different scales.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C203D-D777-434C-BBAC-793C97EC04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3343–3355, </a:t>
            </a:r>
            <a:r>
              <a:rPr lang="en-US" altLang="en-US" sz="1000">
                <a:solidFill>
                  <a:srgbClr val="333333"/>
                </a:solidFill>
                <a:hlinkClick r:id="rId3"/>
              </a:rPr>
              <a:t>https://doi.org/10.1093/cercor/bhu137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MNEs at peak latencies corresponding to each predictor (Visual Complexity, Specific Semantic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MNEs at peak latencies corresponding to each predictor (Visual Complexity, Specific Semantic Features,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2024-04-27T02:37:01Z</dcterms:modified>
</cp:coreProperties>
</file>