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828C56-7121-419B-9DA8-795ED19029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A785E2-D22F-470C-A0EA-7B467CEBD5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relationships between the intensity of the changes in leaf fibre concentrations along ontogeny and leaf life span at maturity of the different species. The intensity of the ontogenetic change was evaluated as: 100 × (fibre concentration in mature trees − fibre concentration in seedlings)/(fibre concentration in seedlings). Data are means of the values obtained in the different plots where each species was present (n = 1–3). Pp: Pinus pinaster, Pn: P. pinea, Qi: Quercus ilex, Qs: Q. suber, Qp: Q. pyrenaica. H+C = hemicellulose + cellulose concentrations.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Institute of Botany, Chinese Academy of Sciences and the Botanical Society of China.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2A4F58-823C-4EC6-990B-D1B03F030D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e/rtt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Plant Ecol</a:t>
            </a:r>
            <a:r>
              <a:rPr lang="en-US" altLang="en-US" sz="1000">
                <a:solidFill>
                  <a:srgbClr val="333333"/>
                </a:solidFill>
              </a:rPr>
              <a:t>, Volume 7, Issue 6, December 2014, Pages 567–575, </a:t>
            </a:r>
            <a:r>
              <a:rPr lang="en-US" altLang="en-US" sz="1000">
                <a:solidFill>
                  <a:srgbClr val="333333"/>
                </a:solidFill>
                <a:hlinkClick r:id="rId3"/>
              </a:rPr>
              <a:t>https://doi.org/10.1093/jpe/rtt059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relationships between the intensity of the changes in leaf fibre concentrations along ontogeny and leaf life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relationships between the intensity of the changes in leaf fibre concentrations along ontogeny and leaf life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2024-04-27T02:32:59Z</dcterms:modified>
</cp:coreProperties>
</file>