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EEDB7-C880-46A5-B346-AE254E8766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5B9F6-B973-4D41-8787-42AB242DCF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SVMProt web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E67EB6-3B0B-4F5A-8C8C-BB8482BDA1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g6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31, Issue 13, 1 July 2003, Pages 3692–3697,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https://doi.org/10.1093/nar/gkg600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SVMProt web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SVMProt web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2024-04-27T03:29:39Z</dcterms:modified>
</cp:coreProperties>
</file>