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9FD27E-5EDB-40B1-BA57-92BF0C511C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F08968-B3F0-49EB-869C-7E3ED2741C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DF5C95-2BB0-4252-AB5E-9704CB1F5F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2024-04-26T17:10:08Z</dcterms:modified>
</cp:coreProperties>
</file>