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F3770-62B6-4EB9-82EE-7BD0FC7445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72485-6AD7-46FA-8633-50B366092F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C2DFF-4A00-4BA2-8E0B-0642E1D576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2024-04-26T11:48:25Z</dcterms:modified>
</cp:coreProperties>
</file>