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2B6B33-6CDE-4F42-9A1A-9487CB1F62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044130-B536-4B2B-87CD-92FFC60FF4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Causes and consequences of abnormal calcium homeostasis in sarcoidosis. PTH-rP, parathyroid hormone (PTH) related protein; TNF-α, tissue necrosis factor- α; IL-6, interleukin-6.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Association of Physicians 2003;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8C9CA6-E29C-4418-9209-1E580A96F7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g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96, Issue 8, August 2003, Pages 553–561,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https://doi.org/10.1093/qjmed/hcg103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Causes and consequences of abnormal calcium homeostasis in sarcoidosis. PTH-rP, parathyroid hormone (PTH)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550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Causes and consequences of abnormal calcium homeostasis in sarcoidosis. PTH-rP, parathyroid hormone (PTH)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2024-04-26T19:23:21Z</dcterms:modified>
</cp:coreProperties>
</file>