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59E51-B8F7-475A-862B-A3F0A335FC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6254D-AD59-4725-B091-A2A5F94845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Decrease in gut pigment content over time for Melanoides tuberculata from St Lucia Estuary Mouth (t0 = 12:00) (A), Mpophomeni Stream (t0 = 14:00) (B) and Lake Nhlange (t0 = 16:00) (C). Average gut evacuation rate (k) calculated as the linear slope of log-transformed gut pigment content over the entire 180 min.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C5431-D9EE-4953-A9EA-6459609FDC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328–335,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Decrease in gut pigment content over time for Melanoides tuberculata from St Lucia Estuary Mouth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Decrease in gut pigment content over time for Melanoides tuberculata from St Lucia Estuary Mouth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2024-04-26T18:27:37Z</dcterms:modified>
</cp:coreProperties>
</file>