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1198A9-E939-4C0C-82E0-C55AED23B0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6D631-64EC-4367-BF1B-6417D7796F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Maps of SMA and CMAd for 2 monkeys represented in 2D coordinates after unfolding the mesial wall of the cortex. Maps are based on PStF and PStS effects at proximal and distal joints. Effects marked with an X were not included in the SMA or CMAd data set because they were located on the border of 2 motor areas. Map unfolding procedures are explained in Materials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E2C840-13EC-465E-8137-5669548B7E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704–719,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Maps of SMA and CMAd for 2 monkeys represented in 2D coordinates after unfolding the mesial wall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Maps of SMA and CMAd for 2 monkeys represented in 2D coordinates after unfolding the mesial wall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2024-04-26T22:00:15Z</dcterms:modified>
</cp:coreProperties>
</file>