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E96F1-A50C-4E8C-973D-B0F5EA9E6E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EA94C-C438-45F9-8A70-54252FA484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5A2AF-ECBB-44B7-8E88-8EBA95FC61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2024-04-26T13:47:43Z</dcterms:modified>
</cp:coreProperties>
</file>