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ED18A9-234A-4E0A-A783-6974E23555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2CE450-E76C-4644-B514-DC25F79EFD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Another example neuron in the DLPFC that modulated its activity according to the animal's choice and reward in the previous trial. In this neuron, the effect of reward was maintained in multiple trials. Same format as in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F581A-BA4B-48E8-AC76-8E98324414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i110–i117, </a:t>
            </a:r>
            <a:r>
              <a:rPr lang="en-US" altLang="en-US" sz="1000">
                <a:solidFill>
                  <a:srgbClr val="333333"/>
                </a:solidFill>
                <a:hlinkClick r:id="rId3"/>
              </a:rPr>
              <a:t>https://doi.org/10.1093/cercor/bhm064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Another example neuron in the DLPFC that modulated its activity according to the animal's choice and reward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Another example neuron in the DLPFC that modulated its activity according to the animal's choice and reward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2024-04-26T14:58:14Z</dcterms:modified>
</cp:coreProperties>
</file>