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E26F1-C5BF-46F5-81CE-48C68954ED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9A6A5-D5AC-4955-9F20-18DAC3DD7B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SPMs from whole-brain analysis of any brain areas showing a main effect of low minus high attentional load in the central task (all peaks P  (low minus high load without stimulation) found in the same occipital areas; see text].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6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FF6798-37B0-4BF3-B78C-02AB6F0612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6, June 2005, Pages 770–786,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SPMs from whole-brain analysis of any brain areas showing a main effect of low minus high attentional load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SPMs from whole-brain analysis of any brain areas showing a main effect of low minus high attentional load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2024-04-26T09:32:20Z</dcterms:modified>
</cp:coreProperties>
</file>