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209B7E-E0EC-47D2-9261-BE80F5EEC0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3F595-7616-47D7-BE46-9D626B3B81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B1282-D7D1-4845-BCF1-8E7C242C8C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2024-04-26T15:25:44Z</dcterms:modified>
</cp:coreProperties>
</file>