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1DF126-9BDF-43B5-A0B9-53C61CC4AD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893665-2C12-4ADD-A0B2-2F6AD189F3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70 and 68 suppress G2019S-LRRK2-induced neuronal degeneration in SH-SY5Y cells and mouse primary neurons. (A) Representative images of SH-SY5Y cells and mouse cortical neurons expressing G2019S-LRRK2 that were treated with 70 and 68. Top panel: SH-SY5Y cells; bottom panel: primary cortical neurons. D1994N-G2019S-LRRK2 is a kinase dead LRRK2 variant used as a positive control for neuroprotection (19). (B and C) Quantification of neuronal viability in SH-SY5Y cells (B) and mouse cortical primary neurons (C) and normalized to the number of viable neurons transfected with eGFP and pcDNA3.1 vector in three experiments. FL-Htt: full-length wild-type huntingtin (non-toxic protein control). *P &lt; 0.05 by analysis of variance (ANOVA) compared with G2019S-LRRK2. (D) TUNEL assays were used to detect the effects of 70 and 68 on neuronal degeneration. The TUNEL-positive cells in each experimental group were quantified. *P &lt; 0.05 by ANOVA compared with eGFP control group. #P &lt; 0.05 by ANOVA compared with G2019S-LRRK2.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A36BC5-8D43-4CA7-A27F-173E691AED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3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23, 1 December 2014, Pages 6212–6222,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https://doi.org/10.1093/hmg/ddu341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70 and 68 suppress G2019S-LRRK2-induced neuronal degeneration in SH-SY5Y cells and mouse primary neurons.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70 and 68 suppress G2019S-LRRK2-induced neuronal degeneration in SH-SY5Y cells and mouse primary neurons.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2024-04-25T18:58:37Z</dcterms:modified>
</cp:coreProperties>
</file>