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9BDF68-42ED-48C7-9BA3-59596BE568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ADE41E-B912-4B54-BE60-69B4243FBA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Alterations in PGHS-1 and PGI2 synthase protein expression (n=6). Data are means±SEM, * p&lt;0.05, ** p&lt;0.01 vs. age-matched WKY. (B) Representative case of immunoblotting for PGI2 synthase. W, WKY; S, SHR.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1999,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7A1505-5123-4274-955C-190A504F1E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8)00239-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41, Issue 3, March 1999, Pages 682–688,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https://doi.org/10.1016/S0008-6363(98)00239-9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(A) Alterations in PGHS-1 and PGI</a:t>
            </a:r>
            <a:r>
              <a:rPr lang="en-US" altLang="en-US" b="0" baseline="-25000"/>
              <a:t>2</a:t>
            </a:r>
            <a:r>
              <a:rPr lang="en-US" altLang="en-US" b="0"/>
              <a:t> synthase protein expression (n=6). Data are means±SEM, *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(A) Alterations in PGHS-1 and PGI2 synthase protein expression (n=6). Data are means±SEM, *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2024-04-26T08:31:09Z</dcterms:modified>
</cp:coreProperties>
</file>