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2F6437-B7CA-4A53-B2A3-B0400AAAA32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0456F4-794D-49B1-92D6-C07FE5A13F7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09D86B-47A8-4C8A-88B0-731DA7825C0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2024-09-19T05:50:03Z</dcterms:modified>
</cp:coreProperties>
</file>