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4B7FD-68D0-44CB-8326-025F4BE5F9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C6493-1770-4CB0-B3E0-57A74C7E29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3C085-7CF6-4DF5-99F1-BD3591C123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2024-09-20T01:16:47Z</dcterms:modified>
</cp:coreProperties>
</file>