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5C1C2-B829-43B6-8CD7-BE31BF39A6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F146AF-0B9E-47E2-A0C4-6CB9FCC324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1E8ED-A46A-4F79-9C3E-58D0E41A8F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2024-05-08T11:41:43Z</dcterms:modified>
</cp:coreProperties>
</file>