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5A8B9F-C762-472F-B9EC-70B2A47190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5BB35-3F7E-4C2A-A48F-2FAAC21814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Expression of mXPV mRNA in adult mouse tissues. The mXPV cDNA probe was hybridized with 2 µg of poly(A)+ RNA from each tissue as indicated (upper). A β-actin cDNA was used as a control (lower). (A) Clontech. (B) OriGene.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77A884-C994-4AC5-8CF5-97BAC9DFC8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13.24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13, 1 July 2000, Pages 2473–2480,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https://doi.org/10.1093/nar/28.13.2473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Expression of mXPV mRNA in adult mouse tissues. The mXPV cDNA probe was hybridized with 2 µg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Expression of mXPV mRNA in adult mouse tissues. The mXPV cDNA probe was hybridized with 2 µg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2024-04-26T01:01:30Z</dcterms:modified>
</cp:coreProperties>
</file>