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4B2C2D-3E2C-4014-B0CE-1F1D6951F9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D251CF-9C19-4042-9ACE-931FFBFDFF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27B1EB-4714-44A3-8B0C-FF62D478F8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2024-04-26T20:27:34Z</dcterms:modified>
</cp:coreProperties>
</file>