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20B18-EF6B-4B69-998B-51F1E9760B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8E14E-2135-4524-9A75-3C9B37656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Muscle morphology of PrP92-SMN SMA mice. (A and B) Hematoxylin and eosin staining of gastrocnemius muscle of control (SMN2+/+; Smn+/−) (116 days old) and PrP92-SMN SMA mice (SMN2+/+; Smn−/−; PrP92-SMN+/+) (113 days old). (C and D) Distribution of muscle fiber size in control and PrP92-SMN SMA mice. The entire gastrocnemius was sectioned from each animal and the area of every muscle fiber in each cross-section determined. The mean fiber size area for the control was 2450 ± 34.4 µm2 (SE) and 2023.43 ± 24.3 µm2 for PrP92-SMN SMA mice with the mean difference of 427.2 μm2. The median fiber size area for the control was 2507 µm2 versus 1906 µm2 for the PrP92-SMN SMA mice. The means were not outside two standard deviations (control, 847.7 µm2 and PrP92-SMN, 649.7 µm2). However, it is clear that the distribution of fiber size is different between the two groups and this reflects in particular a greater number of smaller fibers in the PrP92-SMN SMA mice as demonstrated by the median fiber size values. The median fiber size is different between these two groups when tested by Wilcoxon–Mann-Whitney or two sample Kolmogorov–Simirnov test at P &lt;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D4180-7BF1-42C2-A5B2-3A42DEA886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8, 15 April 2008, Pages 1063–1075,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Muscle morphology of PrP92-SMN SMA mice. (A and B) Hematoxylin and eosin staining of gastrocnemius muscle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Muscle morphology of PrP92-SMN SMA mice. (A and B) Hematoxylin and eosin staining of gastrocnemius muscle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2024-04-26T06:43:22Z</dcterms:modified>
</cp:coreProperties>
</file>