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1D79D-217E-4F7E-B47F-A840FE2996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16FD0-77F0-4276-B477-D15B06E64F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 of the mean RSS-COX1 scores at baseline (last menstrual period), after interventions (present period) and follow-up (next period) in four groups. RSS-COX1, frequency rating of the retrospective symptom scale; SP6 = Sanyinjiao; GB39 = Xuanzhong.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DD65C-099A-4F52-A18F-1071C1881A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94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10, October 2010, Pages 1564–1575,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https://doi.org/10.1111/j.1526-4637.2010.00949.x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Development of the mean RSS-COX1 scores at baseline (last menstrual period), after interventions (present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Development of the mean RSS-COX1 scores at baseline (last menstrual period), after interventions (present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2024-04-27T03:02:54Z</dcterms:modified>
</cp:coreProperties>
</file>