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1630A0-0ED4-422B-9F1F-92307EA648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B8A1B-DE33-492D-B659-A9364B5EC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participants with a specific number of abnormal WCST T-scores at each cut-off.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6F611-9AE3-4C39-A512-3006831904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4, June 2012, Pages 398–405,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Frequency of participants with a specific number of abnormal WCST T-scores at each cut-off.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Frequency of participants with a specific number of abnormal WCST T-scores at each cut-off.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2024-04-26T21:00:53Z</dcterms:modified>
</cp:coreProperties>
</file>