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BCEA8E-A4D7-460C-907E-436519296A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806694-A537-4AF4-83B7-B6F34C5570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Neocortex in tlx−/− mice is normally laminated but thinner than in wild-type mice. Panels show pairs of Nissl-stained coronal sections through frontal, parietal and occipital cortical regions of wild-type (+/+) and mutant (−/−) mice. Cortical layers as deduced from cell size and packing density are indicated by Roman numerals I through VI. Individual layers, and in some cases sublayers (e.g. layers Va, Vb and Vc in parietal cortex), are readily recognized in mutant mice. Each cortical region of mutant mice, however, is distinguished by a reduction in overall cortical thickness due principally to abnormally thin layers II/III. Arrowheads = cortical barrel in layer IV of parietal somatosensory region. Bar =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DC96A-74AE-43A7-AE74-3DD32E6C00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921–931, </a:t>
            </a:r>
            <a:r>
              <a:rPr lang="en-US" altLang="en-US" sz="1000">
                <a:solidFill>
                  <a:srgbClr val="333333"/>
                </a:solidFill>
                <a:hlinkClick r:id="rId3"/>
              </a:rPr>
              <a:t>https://doi.org/10.1093/cercor/13.9.921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Neocortex in tlx−/− mice is normally laminated but thinner than in wild-type mice. Panels show pairs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Neocortex in tlx−/− mice is normally laminated but thinner than in wild-type mice. Panels show pairs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2024-04-27T04:48:56Z</dcterms:modified>
</cp:coreProperties>
</file>