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3B89C-3705-43D0-B796-3265E9E563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4FCC4-FC8B-451F-A883-2D3B504D68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mechanisms and consequences of myocardial remodelling that occurs in hearts exposed to different types of injury. MMPs, matrix metalloproteinases; TIMPs, tissue inhibitors of MMPs; LV, left ventricular.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E85C5-C453-4926-B9B6-9D0D281783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2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4, 1 September 2010, Pages 591–592,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General mechanisms and consequences of myocardial remodelling that occurs in hearts exposed to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40000" y="1371600"/>
            <a:ext cx="40524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General mechanisms and consequences of myocardial remodelling that occurs in hearts exposed to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2024-04-26T15:54:02Z</dcterms:modified>
</cp:coreProperties>
</file>