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CDDACC-992B-47F7-8CD5-50E40848B6F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33D25EB-11F1-483C-BD6F-A2FCEB47642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5. Fine-tuning of parametric working memory model. Schematic illustration of a neural group with recurrent excitation. Left panel: network behavior as a function of the recurrent strength WE→E and applied excitatory input, gApp. When WE→E is above a critical value (e.g. point A), a bistability between a resting state and an active persistent state occurs in a range of gApp. This range shrinks to zero at the critical value of WE→E, point B, which is called a ‘cusp’. Right panel: there is a trade-off between robust bistability but with a large gap in the firing rates of the two stable states (upper figure) and fine-tuning to the cusp where there can be a continuous range of firing rates (lower figure).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AA865F-6E7D-439B-9D58-4D8EC88E714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g10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11, November 2003, Pages 1208–1218,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https://doi.org/10.1093/cercor/bhg101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5. Fine-tuning of parametric working memory model. Schematic illustration of a neural group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5. Fine-tuning of parametric working memory model. Schematic illustration of a neural group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2024-09-20T03:14:00Z</dcterms:modified>
</cp:coreProperties>
</file>