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5B76B-D2CE-4664-BB7D-0D14F62581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CB412-A7B8-460D-9FCF-7DBB95CCE6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5. Fine-tuning of parametric working memory model. Schematic illustration of a neural group with recurrent excitation. Left panel: network behavior as a function of the recurrent strength WE→E and applied excitatory input, gApp. When WE→E is above a critical value (e.g. point A), a bistability between a resting state and an active persistent state occurs in a range of gApp. This range shrinks to zero at the critical value of WE→E, point B, which is called a ‘cusp’. Right panel: there is a trade-off between robust bistability but with a large gap in the firing rates of the two stable states (upper figure) and fine-tuning to the cusp where there can be a continuous range of firing rates (lower figure).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15321B-71F6-4BF3-BF9A-9369E4CAB0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2003, Pages 1208–1218,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5. Fine-tuning of parametric working memory model. Schematic illustration of a neural group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5. Fine-tuning of parametric working memory model. Schematic illustration of a neural group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2024-09-18T19:55:08Z</dcterms:modified>
</cp:coreProperties>
</file>