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7EFC6-735E-4015-BB67-E6011E5980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B253F-B46C-4658-B2B9-AAF280BDB6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EF276-9E33-4EF9-B22E-FB9098F141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2024-04-26T13:35:32Z</dcterms:modified>
</cp:coreProperties>
</file>